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Ελληνική αρχιτεκτονική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Καί αρχιτεκτονική ανάστροφα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80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путешествия\Турция 2013\каппадокия 4 гб\IMG_8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749476"/>
            <a:ext cx="8316416" cy="55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0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путешествия\Турция 2013\каппадокия 4 гб\IMG_8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5192" y="1177934"/>
            <a:ext cx="6964886" cy="46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7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путешествия\Турция 2013\каппадокия 4 гб\IMG_8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908719"/>
            <a:ext cx="8891621" cy="5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ancientwebgreece.files.wordpress.com/2015/05/e8986-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57" y="1124744"/>
            <a:ext cx="6096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310281"/>
            <a:ext cx="3410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 Παρθενόνας. Αθήνα, Ακρόπολη.</a:t>
            </a:r>
          </a:p>
          <a:p>
            <a:r>
              <a:rPr lang="el-GR" dirty="0" smtClean="0"/>
              <a:t>μέσα </a:t>
            </a:r>
            <a:r>
              <a:rPr lang="el-GR" dirty="0"/>
              <a:t>του 5ου π.Χ. </a:t>
            </a:r>
            <a:r>
              <a:rPr lang="el-GR" dirty="0" smtClean="0"/>
              <a:t>αιώνα (438).</a:t>
            </a:r>
            <a:r>
              <a:rPr lang="el-GR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44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e/e2/Dor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09" y="188640"/>
            <a:ext cx="3810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3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pihirimatias.gr/wp-content/uploads/2012/04/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480720" cy="57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3" y="260648"/>
            <a:ext cx="74168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Άγια Σοφία, Κωνσταντινούπολη. Οι</a:t>
            </a:r>
            <a:r>
              <a:rPr lang="el-GR" dirty="0"/>
              <a:t> γεωμέτρες Ανθέμιος από τις Τράλλεις και ο Ισίδωρος από τη Μίλητο</a:t>
            </a:r>
            <a:r>
              <a:rPr lang="el-GR" dirty="0" smtClean="0"/>
              <a:t>. 532 – 537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87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ribune.gr/wp-content/uploads/2014/06/troulos-63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2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4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путешествия\Турция 2013\каппадокия 4 гб\IMG_7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8" y="1340768"/>
            <a:ext cx="7978092" cy="531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980728"/>
            <a:ext cx="247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Καππαδοκία. Τοποθεσία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2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путешествия\Турция 2013\каппадокия 4 гб\IMG_8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368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052736"/>
            <a:ext cx="461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Εκκλησία </a:t>
            </a:r>
            <a:r>
              <a:rPr lang="de-DE" dirty="0" smtClean="0"/>
              <a:t>„</a:t>
            </a:r>
            <a:r>
              <a:rPr lang="en-US" dirty="0" smtClean="0"/>
              <a:t>Jusuf </a:t>
            </a:r>
            <a:r>
              <a:rPr lang="en-US" dirty="0" err="1" smtClean="0"/>
              <a:t>koc</a:t>
            </a:r>
            <a:r>
              <a:rPr lang="de-DE" dirty="0" smtClean="0"/>
              <a:t>“</a:t>
            </a:r>
            <a:r>
              <a:rPr lang="en-US" dirty="0" smtClean="0"/>
              <a:t>. </a:t>
            </a:r>
            <a:r>
              <a:rPr lang="el-GR" dirty="0" smtClean="0"/>
              <a:t>Δεύτερο μισό 11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2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путешествия\Турция 2013\каппадокия 4 гб\IMG_8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918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1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путешествия\Турция 2013\каппадокия 4 гб\IMG_8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88523" cy="53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78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Ελληνική αρχιτεκτονική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Ελληνική αρχιτεκτονική</dc:title>
  <dc:creator>User</dc:creator>
  <cp:lastModifiedBy>Windows User</cp:lastModifiedBy>
  <cp:revision>3</cp:revision>
  <dcterms:created xsi:type="dcterms:W3CDTF">2016-06-19T12:29:03Z</dcterms:created>
  <dcterms:modified xsi:type="dcterms:W3CDTF">2016-06-19T12:58:56Z</dcterms:modified>
</cp:coreProperties>
</file>